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30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Estilo temático 2 - Énfasis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44" autoAdjust="0"/>
    <p:restoredTop sz="94660"/>
  </p:normalViewPr>
  <p:slideViewPr>
    <p:cSldViewPr>
      <p:cViewPr>
        <p:scale>
          <a:sx n="75" d="100"/>
          <a:sy n="75" d="100"/>
        </p:scale>
        <p:origin x="-1368" y="-13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0BE43E-BF4B-4846-B2E9-31A05F0D0EB0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927E95-941E-4542-BF6D-837B16DAD28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533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927E95-941E-4542-BF6D-837B16DAD281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32016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927E95-941E-4542-BF6D-837B16DAD281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4294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07084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02860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1882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0097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44096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19769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9664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7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3469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19810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7699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BD213-E290-4049-AB5F-6D2F912FF883}" type="datetimeFigureOut">
              <a:rPr lang="es-MX" smtClean="0"/>
              <a:t>27/07/2012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BE233-FF5E-4CE8-AD03-4B2AB4EBF3B3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7413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slide" Target="slide8.xml"/><Relationship Id="rId18" Type="http://schemas.openxmlformats.org/officeDocument/2006/relationships/slide" Target="slide14.xml"/><Relationship Id="rId26" Type="http://schemas.openxmlformats.org/officeDocument/2006/relationships/slide" Target="slide22.xml"/><Relationship Id="rId39" Type="http://schemas.openxmlformats.org/officeDocument/2006/relationships/slide" Target="slide35.xml"/><Relationship Id="rId21" Type="http://schemas.openxmlformats.org/officeDocument/2006/relationships/slide" Target="slide17.xml"/><Relationship Id="rId34" Type="http://schemas.openxmlformats.org/officeDocument/2006/relationships/slide" Target="slide30.xml"/><Relationship Id="rId42" Type="http://schemas.openxmlformats.org/officeDocument/2006/relationships/slide" Target="slide38.xml"/><Relationship Id="rId47" Type="http://schemas.openxmlformats.org/officeDocument/2006/relationships/slide" Target="slide44.xml"/><Relationship Id="rId50" Type="http://schemas.openxmlformats.org/officeDocument/2006/relationships/slide" Target="slide47.xml"/><Relationship Id="rId55" Type="http://schemas.openxmlformats.org/officeDocument/2006/relationships/slide" Target="slide43.xml"/><Relationship Id="rId7" Type="http://schemas.openxmlformats.org/officeDocument/2006/relationships/slide" Target="slide2.xml"/><Relationship Id="rId12" Type="http://schemas.openxmlformats.org/officeDocument/2006/relationships/slide" Target="slide7.xml"/><Relationship Id="rId17" Type="http://schemas.openxmlformats.org/officeDocument/2006/relationships/slide" Target="slide12.xml"/><Relationship Id="rId25" Type="http://schemas.openxmlformats.org/officeDocument/2006/relationships/slide" Target="slide21.xml"/><Relationship Id="rId33" Type="http://schemas.openxmlformats.org/officeDocument/2006/relationships/slide" Target="slide29.xml"/><Relationship Id="rId38" Type="http://schemas.openxmlformats.org/officeDocument/2006/relationships/slide" Target="slide34.xml"/><Relationship Id="rId46" Type="http://schemas.openxmlformats.org/officeDocument/2006/relationships/slide" Target="slide42.xml"/><Relationship Id="rId2" Type="http://schemas.openxmlformats.org/officeDocument/2006/relationships/notesSlide" Target="../notesSlides/notesSlide1.xml"/><Relationship Id="rId16" Type="http://schemas.openxmlformats.org/officeDocument/2006/relationships/slide" Target="slide11.xml"/><Relationship Id="rId20" Type="http://schemas.openxmlformats.org/officeDocument/2006/relationships/slide" Target="slide16.xml"/><Relationship Id="rId29" Type="http://schemas.openxmlformats.org/officeDocument/2006/relationships/slide" Target="slide25.xml"/><Relationship Id="rId41" Type="http://schemas.openxmlformats.org/officeDocument/2006/relationships/slide" Target="slide37.xml"/><Relationship Id="rId54" Type="http://schemas.openxmlformats.org/officeDocument/2006/relationships/slide" Target="slide5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slide" Target="slide6.xml"/><Relationship Id="rId24" Type="http://schemas.openxmlformats.org/officeDocument/2006/relationships/slide" Target="slide20.xml"/><Relationship Id="rId32" Type="http://schemas.openxmlformats.org/officeDocument/2006/relationships/slide" Target="slide28.xml"/><Relationship Id="rId37" Type="http://schemas.openxmlformats.org/officeDocument/2006/relationships/slide" Target="slide33.xml"/><Relationship Id="rId40" Type="http://schemas.openxmlformats.org/officeDocument/2006/relationships/slide" Target="slide36.xml"/><Relationship Id="rId45" Type="http://schemas.openxmlformats.org/officeDocument/2006/relationships/slide" Target="slide41.xml"/><Relationship Id="rId53" Type="http://schemas.openxmlformats.org/officeDocument/2006/relationships/slide" Target="slide50.xml"/><Relationship Id="rId5" Type="http://schemas.openxmlformats.org/officeDocument/2006/relationships/image" Target="../media/image2.png"/><Relationship Id="rId15" Type="http://schemas.openxmlformats.org/officeDocument/2006/relationships/slide" Target="slide10.xml"/><Relationship Id="rId23" Type="http://schemas.openxmlformats.org/officeDocument/2006/relationships/slide" Target="slide19.xml"/><Relationship Id="rId28" Type="http://schemas.openxmlformats.org/officeDocument/2006/relationships/slide" Target="slide24.xml"/><Relationship Id="rId36" Type="http://schemas.openxmlformats.org/officeDocument/2006/relationships/slide" Target="slide32.xml"/><Relationship Id="rId49" Type="http://schemas.openxmlformats.org/officeDocument/2006/relationships/slide" Target="slide46.xml"/><Relationship Id="rId57" Type="http://schemas.microsoft.com/office/2007/relationships/hdphoto" Target="../media/hdphoto2.wdp"/><Relationship Id="rId10" Type="http://schemas.openxmlformats.org/officeDocument/2006/relationships/slide" Target="slide5.xml"/><Relationship Id="rId19" Type="http://schemas.openxmlformats.org/officeDocument/2006/relationships/slide" Target="slide15.xml"/><Relationship Id="rId31" Type="http://schemas.openxmlformats.org/officeDocument/2006/relationships/slide" Target="slide27.xml"/><Relationship Id="rId44" Type="http://schemas.openxmlformats.org/officeDocument/2006/relationships/slide" Target="slide40.xml"/><Relationship Id="rId52" Type="http://schemas.openxmlformats.org/officeDocument/2006/relationships/slide" Target="slide49.xml"/><Relationship Id="rId4" Type="http://schemas.microsoft.com/office/2007/relationships/hdphoto" Target="../media/hdphoto1.wdp"/><Relationship Id="rId9" Type="http://schemas.openxmlformats.org/officeDocument/2006/relationships/slide" Target="slide4.xml"/><Relationship Id="rId14" Type="http://schemas.openxmlformats.org/officeDocument/2006/relationships/slide" Target="slide9.xml"/><Relationship Id="rId22" Type="http://schemas.openxmlformats.org/officeDocument/2006/relationships/slide" Target="slide18.xml"/><Relationship Id="rId27" Type="http://schemas.openxmlformats.org/officeDocument/2006/relationships/slide" Target="slide23.xml"/><Relationship Id="rId30" Type="http://schemas.openxmlformats.org/officeDocument/2006/relationships/slide" Target="slide26.xml"/><Relationship Id="rId35" Type="http://schemas.openxmlformats.org/officeDocument/2006/relationships/slide" Target="slide31.xml"/><Relationship Id="rId43" Type="http://schemas.openxmlformats.org/officeDocument/2006/relationships/slide" Target="slide39.xml"/><Relationship Id="rId48" Type="http://schemas.openxmlformats.org/officeDocument/2006/relationships/slide" Target="slide45.xml"/><Relationship Id="rId56" Type="http://schemas.openxmlformats.org/officeDocument/2006/relationships/image" Target="../media/image3.png"/><Relationship Id="rId8" Type="http://schemas.openxmlformats.org/officeDocument/2006/relationships/slide" Target="slide3.xml"/><Relationship Id="rId51" Type="http://schemas.openxmlformats.org/officeDocument/2006/relationships/slide" Target="slide48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5.png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5.wdp"/><Relationship Id="rId7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3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Relationship Id="rId9" Type="http://schemas.microsoft.com/office/2007/relationships/hdphoto" Target="../media/hdphoto6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Relationship Id="rId9" Type="http://schemas.microsoft.com/office/2007/relationships/hdphoto" Target="../media/hdphoto6.wdp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146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222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3390920" y="5020604"/>
            <a:ext cx="2377016" cy="93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3264250" y="1808151"/>
            <a:ext cx="2615500" cy="329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22 Hexágono">
            <a:hlinkClick r:id="" action="ppaction://noaction">
              <a:snd r:embed="rId6" name="click.wav"/>
            </a:hlinkClick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79462" y="205768"/>
            <a:ext cx="828000" cy="648072"/>
          </a:xfrm>
          <a:prstGeom prst="hexag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solidFill>
                  <a:schemeClr val="bg1"/>
                </a:solidFill>
                <a:hlinkClick r:id="rId7" action="ppaction://hlinksldjump"/>
              </a:rPr>
              <a:t>1001</a:t>
            </a:r>
            <a:endParaRPr lang="es-MX" sz="1500" b="1" dirty="0">
              <a:solidFill>
                <a:schemeClr val="bg1"/>
              </a:solidFill>
            </a:endParaRPr>
          </a:p>
        </p:txBody>
      </p:sp>
      <p:sp>
        <p:nvSpPr>
          <p:cNvPr id="31" name="30 Hexágono">
            <a:hlinkClick r:id="" action="ppaction://noaction">
              <a:snd r:embed="rId6" name="click.wav"/>
            </a:hlinkClick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79462" y="89670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8" action="ppaction://hlinksldjump"/>
              </a:rPr>
              <a:t>1002</a:t>
            </a:r>
            <a:endParaRPr lang="es-MX" sz="1500" b="1" dirty="0"/>
          </a:p>
        </p:txBody>
      </p:sp>
      <p:sp>
        <p:nvSpPr>
          <p:cNvPr id="32" name="31 Hexágono">
            <a:hlinkClick r:id="" action="ppaction://noaction">
              <a:snd r:embed="rId6" name="click.wav"/>
            </a:hlinkClick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79462" y="1587640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9" action="ppaction://hlinksldjump"/>
              </a:rPr>
              <a:t>1003</a:t>
            </a:r>
            <a:endParaRPr lang="es-MX" sz="1500" b="1" dirty="0"/>
          </a:p>
        </p:txBody>
      </p:sp>
      <p:sp>
        <p:nvSpPr>
          <p:cNvPr id="33" name="32 Hexágono">
            <a:hlinkClick r:id="" action="ppaction://noaction">
              <a:snd r:embed="rId6" name="click.wav"/>
            </a:hlinkClick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79462" y="2278576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0" action="ppaction://hlinksldjump"/>
              </a:rPr>
              <a:t>1004</a:t>
            </a:r>
            <a:endParaRPr lang="es-MX" sz="1500" b="1" dirty="0"/>
          </a:p>
        </p:txBody>
      </p:sp>
      <p:sp>
        <p:nvSpPr>
          <p:cNvPr id="34" name="33 Hexágono">
            <a:hlinkClick r:id="" action="ppaction://noaction">
              <a:snd r:embed="rId6" name="click.wav"/>
            </a:hlinkClick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79512" y="2969512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1" action="ppaction://hlinksldjump"/>
              </a:rPr>
              <a:t>1005</a:t>
            </a:r>
            <a:endParaRPr lang="es-MX" sz="1500" b="1" dirty="0"/>
          </a:p>
        </p:txBody>
      </p:sp>
      <p:sp>
        <p:nvSpPr>
          <p:cNvPr id="35" name="34 Hexágono">
            <a:hlinkClick r:id="" action="ppaction://noaction">
              <a:snd r:embed="rId6" name="click.wav"/>
            </a:hlinkClick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79512" y="366044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2" action="ppaction://hlinksldjump"/>
              </a:rPr>
              <a:t>1006</a:t>
            </a:r>
            <a:endParaRPr lang="es-MX" sz="1500" b="1" dirty="0"/>
          </a:p>
        </p:txBody>
      </p:sp>
      <p:sp>
        <p:nvSpPr>
          <p:cNvPr id="36" name="35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79512" y="435138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3" action="ppaction://hlinksldjump"/>
              </a:rPr>
              <a:t>1007</a:t>
            </a:r>
            <a:endParaRPr lang="es-MX" sz="1500" b="1" dirty="0"/>
          </a:p>
        </p:txBody>
      </p:sp>
      <p:sp>
        <p:nvSpPr>
          <p:cNvPr id="37" name="36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79512" y="5042320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4" action="ppaction://hlinksldjump"/>
              </a:rPr>
              <a:t>1008</a:t>
            </a:r>
            <a:endParaRPr lang="es-MX" sz="1500" b="1" dirty="0"/>
          </a:p>
        </p:txBody>
      </p:sp>
      <p:sp>
        <p:nvSpPr>
          <p:cNvPr id="38" name="37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79462" y="5733256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5" action="ppaction://hlinksldjump"/>
              </a:rPr>
              <a:t>1009</a:t>
            </a:r>
            <a:endParaRPr lang="es-MX" sz="1500" b="1" dirty="0"/>
          </a:p>
        </p:txBody>
      </p:sp>
      <p:sp>
        <p:nvSpPr>
          <p:cNvPr id="150" name="149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99592" y="548112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6" action="ppaction://hlinksldjump"/>
              </a:rPr>
              <a:t>1010</a:t>
            </a:r>
            <a:endParaRPr lang="es-MX" sz="1500" b="1" dirty="0"/>
          </a:p>
        </p:txBody>
      </p:sp>
      <p:sp>
        <p:nvSpPr>
          <p:cNvPr id="151" name="150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99592" y="123904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7" action="ppaction://hlinksldjump"/>
              </a:rPr>
              <a:t>1011</a:t>
            </a:r>
            <a:endParaRPr lang="es-MX" sz="1500" b="1" dirty="0"/>
          </a:p>
        </p:txBody>
      </p:sp>
      <p:sp>
        <p:nvSpPr>
          <p:cNvPr id="152" name="151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99592" y="192998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7" action="ppaction://hlinksldjump"/>
              </a:rPr>
              <a:t>1012</a:t>
            </a:r>
            <a:endParaRPr lang="es-MX" sz="1500" b="1" dirty="0"/>
          </a:p>
        </p:txBody>
      </p:sp>
      <p:sp>
        <p:nvSpPr>
          <p:cNvPr id="153" name="152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99592" y="2620920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8" action="ppaction://hlinksldjump"/>
              </a:rPr>
              <a:t>1013</a:t>
            </a:r>
            <a:endParaRPr lang="es-MX" sz="1500" b="1" dirty="0"/>
          </a:p>
        </p:txBody>
      </p:sp>
      <p:sp>
        <p:nvSpPr>
          <p:cNvPr id="154" name="153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99642" y="3311856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19" action="ppaction://hlinksldjump"/>
              </a:rPr>
              <a:t>1014</a:t>
            </a:r>
            <a:endParaRPr lang="es-MX" sz="1500" b="1" dirty="0"/>
          </a:p>
        </p:txBody>
      </p:sp>
      <p:sp>
        <p:nvSpPr>
          <p:cNvPr id="155" name="154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99642" y="4002792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0" action="ppaction://hlinksldjump"/>
              </a:rPr>
              <a:t>1015</a:t>
            </a:r>
            <a:endParaRPr lang="es-MX" sz="1500" b="1" dirty="0"/>
          </a:p>
        </p:txBody>
      </p:sp>
      <p:sp>
        <p:nvSpPr>
          <p:cNvPr id="156" name="155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99642" y="469372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1" action="ppaction://hlinksldjump"/>
              </a:rPr>
              <a:t>1016</a:t>
            </a:r>
            <a:endParaRPr lang="es-MX" sz="1500" b="1" dirty="0"/>
          </a:p>
        </p:txBody>
      </p:sp>
      <p:sp>
        <p:nvSpPr>
          <p:cNvPr id="157" name="156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99642" y="5384664"/>
            <a:ext cx="828000" cy="648072"/>
          </a:xfrm>
          <a:prstGeom prst="hexagon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2" action="ppaction://hlinksldjump"/>
              </a:rPr>
              <a:t>1017</a:t>
            </a:r>
            <a:endParaRPr lang="es-MX" sz="1500" b="1" dirty="0"/>
          </a:p>
        </p:txBody>
      </p:sp>
      <p:sp>
        <p:nvSpPr>
          <p:cNvPr id="159" name="158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612819" y="20576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3" action="ppaction://hlinksldjump"/>
              </a:rPr>
              <a:t>1018</a:t>
            </a:r>
            <a:endParaRPr lang="es-MX" sz="1500" b="1" dirty="0"/>
          </a:p>
        </p:txBody>
      </p:sp>
      <p:sp>
        <p:nvSpPr>
          <p:cNvPr id="160" name="159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612819" y="89670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4" action="ppaction://hlinksldjump"/>
              </a:rPr>
              <a:t>1019</a:t>
            </a:r>
            <a:endParaRPr lang="es-MX" sz="1500" b="1" dirty="0"/>
          </a:p>
        </p:txBody>
      </p:sp>
      <p:sp>
        <p:nvSpPr>
          <p:cNvPr id="161" name="160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612819" y="1587640"/>
            <a:ext cx="828000" cy="648072"/>
          </a:xfrm>
          <a:prstGeom prst="hexagon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5" action="ppaction://hlinksldjump"/>
              </a:rPr>
              <a:t>1020</a:t>
            </a:r>
            <a:endParaRPr lang="es-MX" sz="1500" b="1" dirty="0"/>
          </a:p>
        </p:txBody>
      </p:sp>
      <p:sp>
        <p:nvSpPr>
          <p:cNvPr id="162" name="161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612819" y="2278576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6" action="ppaction://hlinksldjump"/>
              </a:rPr>
              <a:t>1021</a:t>
            </a:r>
            <a:endParaRPr lang="es-MX" sz="1500" b="1" dirty="0"/>
          </a:p>
        </p:txBody>
      </p:sp>
      <p:sp>
        <p:nvSpPr>
          <p:cNvPr id="163" name="162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612869" y="2969512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7" action="ppaction://hlinksldjump"/>
              </a:rPr>
              <a:t>1022</a:t>
            </a:r>
            <a:endParaRPr lang="es-MX" sz="1500" b="1" dirty="0"/>
          </a:p>
        </p:txBody>
      </p:sp>
      <p:sp>
        <p:nvSpPr>
          <p:cNvPr id="164" name="163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612869" y="366044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8" action="ppaction://hlinksldjump"/>
              </a:rPr>
              <a:t>1023</a:t>
            </a:r>
            <a:endParaRPr lang="es-MX" sz="1500" b="1" dirty="0"/>
          </a:p>
        </p:txBody>
      </p:sp>
      <p:sp>
        <p:nvSpPr>
          <p:cNvPr id="165" name="164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612869" y="435138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29" action="ppaction://hlinksldjump"/>
              </a:rPr>
              <a:t>1024</a:t>
            </a:r>
            <a:endParaRPr lang="es-MX" sz="1500" b="1" dirty="0"/>
          </a:p>
        </p:txBody>
      </p:sp>
      <p:sp>
        <p:nvSpPr>
          <p:cNvPr id="166" name="165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1612869" y="5042320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0" action="ppaction://hlinksldjump"/>
              </a:rPr>
              <a:t>1025</a:t>
            </a:r>
            <a:endParaRPr lang="es-MX" sz="1500" b="1" dirty="0"/>
          </a:p>
        </p:txBody>
      </p:sp>
      <p:sp>
        <p:nvSpPr>
          <p:cNvPr id="168" name="167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6711134" y="20576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1" action="ppaction://hlinksldjump"/>
              </a:rPr>
              <a:t>1026</a:t>
            </a:r>
            <a:endParaRPr lang="es-MX" sz="1500" b="1" dirty="0"/>
          </a:p>
        </p:txBody>
      </p:sp>
      <p:sp>
        <p:nvSpPr>
          <p:cNvPr id="169" name="168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6711134" y="89670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2" action="ppaction://hlinksldjump"/>
              </a:rPr>
              <a:t>1027</a:t>
            </a:r>
            <a:endParaRPr lang="es-MX" sz="1500" b="1" dirty="0"/>
          </a:p>
        </p:txBody>
      </p:sp>
      <p:sp>
        <p:nvSpPr>
          <p:cNvPr id="170" name="169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6711134" y="1587640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3" action="ppaction://hlinksldjump"/>
              </a:rPr>
              <a:t>1028</a:t>
            </a:r>
            <a:endParaRPr lang="es-MX" sz="1500" b="1" dirty="0"/>
          </a:p>
        </p:txBody>
      </p:sp>
      <p:sp>
        <p:nvSpPr>
          <p:cNvPr id="171" name="170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6711134" y="2278576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4" action="ppaction://hlinksldjump"/>
              </a:rPr>
              <a:t>1029</a:t>
            </a:r>
            <a:endParaRPr lang="es-MX" sz="1500" b="1" dirty="0"/>
          </a:p>
        </p:txBody>
      </p:sp>
      <p:sp>
        <p:nvSpPr>
          <p:cNvPr id="172" name="171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6711184" y="2969512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5" action="ppaction://hlinksldjump"/>
              </a:rPr>
              <a:t>1030</a:t>
            </a:r>
            <a:endParaRPr lang="es-MX" sz="1500" b="1" dirty="0"/>
          </a:p>
        </p:txBody>
      </p:sp>
      <p:sp>
        <p:nvSpPr>
          <p:cNvPr id="173" name="172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6711184" y="366044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6" action="ppaction://hlinksldjump"/>
              </a:rPr>
              <a:t>1031</a:t>
            </a:r>
            <a:endParaRPr lang="es-MX" sz="1500" b="1" dirty="0"/>
          </a:p>
        </p:txBody>
      </p:sp>
      <p:sp>
        <p:nvSpPr>
          <p:cNvPr id="174" name="173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6711184" y="435138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7" action="ppaction://hlinksldjump"/>
              </a:rPr>
              <a:t>1032</a:t>
            </a:r>
            <a:endParaRPr lang="es-MX" sz="1500" b="1" dirty="0"/>
          </a:p>
        </p:txBody>
      </p:sp>
      <p:sp>
        <p:nvSpPr>
          <p:cNvPr id="175" name="174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6711184" y="5042320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8" action="ppaction://hlinksldjump"/>
              </a:rPr>
              <a:t>1033</a:t>
            </a:r>
            <a:endParaRPr lang="es-MX" sz="1500" b="1" dirty="0"/>
          </a:p>
        </p:txBody>
      </p:sp>
      <p:sp>
        <p:nvSpPr>
          <p:cNvPr id="177" name="176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7425292" y="550952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39" action="ppaction://hlinksldjump"/>
              </a:rPr>
              <a:t>1034</a:t>
            </a:r>
            <a:endParaRPr lang="es-MX" sz="1500" b="1" dirty="0"/>
          </a:p>
        </p:txBody>
      </p:sp>
      <p:sp>
        <p:nvSpPr>
          <p:cNvPr id="178" name="177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7425292" y="124188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0" action="ppaction://hlinksldjump"/>
              </a:rPr>
              <a:t>1035</a:t>
            </a:r>
            <a:endParaRPr lang="es-MX" sz="1500" b="1" dirty="0"/>
          </a:p>
        </p:txBody>
      </p:sp>
      <p:sp>
        <p:nvSpPr>
          <p:cNvPr id="179" name="178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7425292" y="193282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1" action="ppaction://hlinksldjump"/>
              </a:rPr>
              <a:t>1036</a:t>
            </a:r>
            <a:endParaRPr lang="es-MX" sz="1500" b="1" dirty="0"/>
          </a:p>
        </p:txBody>
      </p:sp>
      <p:sp>
        <p:nvSpPr>
          <p:cNvPr id="180" name="179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7425342" y="2623760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2" action="ppaction://hlinksldjump"/>
              </a:rPr>
              <a:t>1037</a:t>
            </a:r>
            <a:endParaRPr lang="es-MX" sz="1500" b="1" dirty="0"/>
          </a:p>
        </p:txBody>
      </p:sp>
      <p:sp>
        <p:nvSpPr>
          <p:cNvPr id="181" name="180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7425342" y="3314696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3" action="ppaction://hlinksldjump"/>
              </a:rPr>
              <a:t>1038</a:t>
            </a:r>
            <a:endParaRPr lang="es-MX" sz="1500" b="1" dirty="0"/>
          </a:p>
        </p:txBody>
      </p:sp>
      <p:sp>
        <p:nvSpPr>
          <p:cNvPr id="182" name="181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7425342" y="4005632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4" action="ppaction://hlinksldjump"/>
              </a:rPr>
              <a:t>1039</a:t>
            </a:r>
            <a:endParaRPr lang="es-MX" sz="1500" b="1" dirty="0"/>
          </a:p>
        </p:txBody>
      </p:sp>
      <p:sp>
        <p:nvSpPr>
          <p:cNvPr id="183" name="182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7425342" y="469656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5" action="ppaction://hlinksldjump"/>
              </a:rPr>
              <a:t>1040</a:t>
            </a:r>
            <a:endParaRPr lang="es-MX" sz="1500" b="1" dirty="0"/>
          </a:p>
        </p:txBody>
      </p:sp>
      <p:sp>
        <p:nvSpPr>
          <p:cNvPr id="184" name="183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7425292" y="538750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6" action="ppaction://hlinksldjump"/>
              </a:rPr>
              <a:t>1041</a:t>
            </a:r>
            <a:endParaRPr lang="es-MX" sz="1500" b="1" dirty="0"/>
          </a:p>
        </p:txBody>
      </p:sp>
      <p:sp>
        <p:nvSpPr>
          <p:cNvPr id="185" name="184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136438" y="89670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7" action="ppaction://hlinksldjump"/>
              </a:rPr>
              <a:t>1043</a:t>
            </a:r>
            <a:endParaRPr lang="es-MX" sz="1500" b="1" dirty="0"/>
          </a:p>
        </p:txBody>
      </p:sp>
      <p:sp>
        <p:nvSpPr>
          <p:cNvPr id="186" name="185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136438" y="1587640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8" action="ppaction://hlinksldjump"/>
              </a:rPr>
              <a:t>1044</a:t>
            </a:r>
            <a:endParaRPr lang="es-MX" sz="1500" b="1" dirty="0"/>
          </a:p>
        </p:txBody>
      </p:sp>
      <p:sp>
        <p:nvSpPr>
          <p:cNvPr id="187" name="186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136438" y="2278576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49" action="ppaction://hlinksldjump"/>
              </a:rPr>
              <a:t>1045</a:t>
            </a:r>
            <a:endParaRPr lang="es-MX" sz="1500" b="1" dirty="0"/>
          </a:p>
        </p:txBody>
      </p:sp>
      <p:sp>
        <p:nvSpPr>
          <p:cNvPr id="188" name="187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136488" y="2969512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50" action="ppaction://hlinksldjump"/>
              </a:rPr>
              <a:t>1046</a:t>
            </a:r>
            <a:endParaRPr lang="es-MX" sz="1500" b="1" dirty="0"/>
          </a:p>
        </p:txBody>
      </p:sp>
      <p:sp>
        <p:nvSpPr>
          <p:cNvPr id="189" name="188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136488" y="366044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51" action="ppaction://hlinksldjump"/>
              </a:rPr>
              <a:t>1047</a:t>
            </a:r>
            <a:endParaRPr lang="es-MX" sz="1500" b="1" dirty="0"/>
          </a:p>
        </p:txBody>
      </p:sp>
      <p:sp>
        <p:nvSpPr>
          <p:cNvPr id="190" name="189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136488" y="4351384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52" action="ppaction://hlinksldjump"/>
              </a:rPr>
              <a:t>1048</a:t>
            </a:r>
            <a:endParaRPr lang="es-MX" sz="1500" b="1" dirty="0"/>
          </a:p>
        </p:txBody>
      </p:sp>
      <p:sp>
        <p:nvSpPr>
          <p:cNvPr id="191" name="190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136488" y="5042320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53" action="ppaction://hlinksldjump"/>
              </a:rPr>
              <a:t>1049</a:t>
            </a:r>
            <a:endParaRPr lang="es-MX" sz="1500" b="1" dirty="0"/>
          </a:p>
        </p:txBody>
      </p:sp>
      <p:sp>
        <p:nvSpPr>
          <p:cNvPr id="192" name="191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136438" y="5733256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54" action="ppaction://hlinksldjump"/>
              </a:rPr>
              <a:t>1050</a:t>
            </a:r>
            <a:endParaRPr lang="es-MX" sz="1500" b="1" dirty="0"/>
          </a:p>
        </p:txBody>
      </p:sp>
      <p:sp>
        <p:nvSpPr>
          <p:cNvPr id="193" name="192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134051" y="205768"/>
            <a:ext cx="828000" cy="648072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b="1" dirty="0" smtClean="0">
                <a:hlinkClick r:id="rId55" action="ppaction://hlinksldjump"/>
              </a:rPr>
              <a:t>1042</a:t>
            </a:r>
            <a:endParaRPr lang="es-MX" sz="1500" b="1" dirty="0"/>
          </a:p>
        </p:txBody>
      </p:sp>
      <p:sp>
        <p:nvSpPr>
          <p:cNvPr id="7" name="6 Rectángulo"/>
          <p:cNvSpPr/>
          <p:nvPr/>
        </p:nvSpPr>
        <p:spPr>
          <a:xfrm>
            <a:off x="2627784" y="212182"/>
            <a:ext cx="390328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pPr algn="ctr"/>
            <a:r>
              <a:rPr lang="es-ES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95" name="194 Rectángulo"/>
          <p:cNvSpPr/>
          <p:nvPr/>
        </p:nvSpPr>
        <p:spPr>
          <a:xfrm>
            <a:off x="2087191" y="5734997"/>
            <a:ext cx="498447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Agosto – Diciembre 2012</a:t>
            </a:r>
            <a:endParaRPr lang="es-ES" sz="3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9" name="58 Hexágono"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899592" y="6435818"/>
            <a:ext cx="386194" cy="324036"/>
          </a:xfrm>
          <a:prstGeom prst="hexagon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/>
          </a:p>
        </p:txBody>
      </p:sp>
      <p:sp>
        <p:nvSpPr>
          <p:cNvPr id="2" name="1 CuadroTexto"/>
          <p:cNvSpPr txBox="1"/>
          <p:nvPr/>
        </p:nvSpPr>
        <p:spPr>
          <a:xfrm>
            <a:off x="1314768" y="6413170"/>
            <a:ext cx="224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Para Aeronáuticos</a:t>
            </a:r>
            <a:endParaRPr lang="es-MX" b="1" dirty="0"/>
          </a:p>
        </p:txBody>
      </p:sp>
      <p:pic>
        <p:nvPicPr>
          <p:cNvPr id="61" name="Picture 2" descr="C:\Users\beto\AppData\Local\Microsoft\Windows\Temporary Internet Files\Content.IE5\URD4VAIQ\MP900405500[1].jp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722" y="6252892"/>
            <a:ext cx="838396" cy="59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61 Hexágono">
            <a:hlinkClick r:id="" action="ppaction://noaction">
              <a:snd r:embed="rId6" name="click.wav"/>
            </a:hlinkClick>
            <a:hlinkHover r:id="" action="ppaction://noaction">
              <a:snd r:embed="rId6" name="click.wav"/>
            </a:hlinkHover>
          </p:cNvPr>
          <p:cNvSpPr/>
          <p:nvPr/>
        </p:nvSpPr>
        <p:spPr>
          <a:xfrm>
            <a:off x="4157188" y="6458466"/>
            <a:ext cx="351284" cy="324036"/>
          </a:xfrm>
          <a:prstGeom prst="hexag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solidFill>
                <a:schemeClr val="bg1"/>
              </a:solidFill>
            </a:endParaRPr>
          </a:p>
        </p:txBody>
      </p:sp>
      <p:sp>
        <p:nvSpPr>
          <p:cNvPr id="63" name="62 CuadroTexto"/>
          <p:cNvSpPr txBox="1"/>
          <p:nvPr/>
        </p:nvSpPr>
        <p:spPr>
          <a:xfrm>
            <a:off x="4572000" y="6413170"/>
            <a:ext cx="112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Bilingüe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325138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9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5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35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65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5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5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5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800"/>
                            </p:stCondLst>
                            <p:childTnLst>
                              <p:par>
                                <p:cTn id="9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5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950"/>
                            </p:stCondLst>
                            <p:childTnLst>
                              <p:par>
                                <p:cTn id="10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5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100"/>
                            </p:stCondLst>
                            <p:childTnLst>
                              <p:par>
                                <p:cTn id="1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5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5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400"/>
                            </p:stCondLst>
                            <p:childTnLst>
                              <p:par>
                                <p:cTn id="1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5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550"/>
                            </p:stCondLst>
                            <p:childTnLst>
                              <p:par>
                                <p:cTn id="13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700"/>
                            </p:stCondLst>
                            <p:childTnLst>
                              <p:par>
                                <p:cTn id="1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850"/>
                            </p:stCondLst>
                            <p:childTnLst>
                              <p:par>
                                <p:cTn id="1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5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5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150"/>
                            </p:stCondLst>
                            <p:childTnLst>
                              <p:par>
                                <p:cTn id="1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300"/>
                            </p:stCondLst>
                            <p:childTnLst>
                              <p:par>
                                <p:cTn id="16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450"/>
                            </p:stCondLst>
                            <p:childTnLst>
                              <p:par>
                                <p:cTn id="17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4600"/>
                            </p:stCondLst>
                            <p:childTnLst>
                              <p:par>
                                <p:cTn id="18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750"/>
                            </p:stCondLst>
                            <p:childTnLst>
                              <p:par>
                                <p:cTn id="18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4900"/>
                            </p:stCondLst>
                            <p:childTnLst>
                              <p:par>
                                <p:cTn id="19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5050"/>
                            </p:stCondLst>
                            <p:childTnLst>
                              <p:par>
                                <p:cTn id="20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200"/>
                            </p:stCondLst>
                            <p:childTnLst>
                              <p:par>
                                <p:cTn id="20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1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1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350"/>
                            </p:stCondLst>
                            <p:childTnLst>
                              <p:par>
                                <p:cTn id="2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1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1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1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5650"/>
                            </p:stCondLst>
                            <p:childTnLst>
                              <p:par>
                                <p:cTn id="2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1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5800"/>
                            </p:stCondLst>
                            <p:childTnLst>
                              <p:par>
                                <p:cTn id="2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1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1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950"/>
                            </p:stCondLst>
                            <p:childTnLst>
                              <p:par>
                                <p:cTn id="2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1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1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6100"/>
                            </p:stCondLst>
                            <p:childTnLst>
                              <p:par>
                                <p:cTn id="2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1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1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250"/>
                            </p:stCondLst>
                            <p:childTnLst>
                              <p:par>
                                <p:cTn id="2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1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1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6400"/>
                            </p:stCondLst>
                            <p:childTnLst>
                              <p:par>
                                <p:cTn id="2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1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1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6550"/>
                            </p:stCondLst>
                            <p:childTnLst>
                              <p:par>
                                <p:cTn id="2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1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1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6" dur="1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6700"/>
                            </p:stCondLst>
                            <p:childTnLst>
                              <p:par>
                                <p:cTn id="2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1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1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6850"/>
                            </p:stCondLst>
                            <p:childTnLst>
                              <p:par>
                                <p:cTn id="28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1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1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7000"/>
                            </p:stCondLst>
                            <p:childTnLst>
                              <p:par>
                                <p:cTn id="29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1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1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1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7150"/>
                            </p:stCondLst>
                            <p:childTnLst>
                              <p:par>
                                <p:cTn id="29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15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5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15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15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7300"/>
                            </p:stCondLst>
                            <p:childTnLst>
                              <p:par>
                                <p:cTn id="30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1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1" dur="1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7450"/>
                            </p:stCondLst>
                            <p:childTnLst>
                              <p:par>
                                <p:cTn id="3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15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5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5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1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7600"/>
                            </p:stCondLst>
                            <p:childTnLst>
                              <p:par>
                                <p:cTn id="3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15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5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15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1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7750"/>
                            </p:stCondLst>
                            <p:childTnLst>
                              <p:par>
                                <p:cTn id="3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15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5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5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2" dur="15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7900"/>
                            </p:stCondLst>
                            <p:childTnLst>
                              <p:par>
                                <p:cTn id="3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15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5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15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1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8050"/>
                            </p:stCondLst>
                            <p:childTnLst>
                              <p:par>
                                <p:cTn id="3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15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5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15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1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8200"/>
                            </p:stCondLst>
                            <p:childTnLst>
                              <p:par>
                                <p:cTn id="3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15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15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15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3" dur="1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8350"/>
                            </p:stCondLst>
                            <p:childTnLst>
                              <p:par>
                                <p:cTn id="3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15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5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5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0" dur="1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8500"/>
                            </p:stCondLst>
                            <p:childTnLst>
                              <p:par>
                                <p:cTn id="3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1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1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7" grpId="0"/>
      <p:bldP spid="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9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913707"/>
              </p:ext>
            </p:extLst>
          </p:nvPr>
        </p:nvGraphicFramePr>
        <p:xfrm>
          <a:off x="761056" y="2303512"/>
          <a:ext cx="7670801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4379"/>
                <a:gridCol w="418927"/>
                <a:gridCol w="476053"/>
                <a:gridCol w="437969"/>
                <a:gridCol w="3211771"/>
                <a:gridCol w="409406"/>
                <a:gridCol w="447490"/>
                <a:gridCol w="447490"/>
                <a:gridCol w="523658"/>
                <a:gridCol w="523658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Gpo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</a:rPr>
                        <a:t>COMPETENCIA COMUNICATIVA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</a:rPr>
                        <a:t>TUTORIAS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10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1001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9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30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67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2831749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</a:rPr>
                        <a:t>Clase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2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2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3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2843056" y="5287813"/>
            <a:ext cx="3457888" cy="135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1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1002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4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8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48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085085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7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1003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3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7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5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180625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7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1004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3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7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1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155742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7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1005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3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7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964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890262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9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2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1006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5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9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19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483089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09:30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1007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89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479832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1008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1008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62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330790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1009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1009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45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105240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>
                          <a:effectLst/>
                        </a:rPr>
                        <a:t>FISICA I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1010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38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786828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>
                          <a:effectLst/>
                        </a:rPr>
                        <a:t>1011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1011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36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287762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1012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1012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7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179266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1013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1013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8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573068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1014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1014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05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795757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1015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1015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35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319926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1016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42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155604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1017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379128" y="5128906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1017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2356463" y="5815377"/>
            <a:ext cx="54195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Para Aeronáuticos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4098" name="Picture 2" descr="C:\Users\beto\AppData\Local\Microsoft\Windows\Temporary Internet Files\Content.IE5\URD4VAIQ\MP90040550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591" y="4910710"/>
            <a:ext cx="1835313" cy="131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538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395401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1018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3105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1018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54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389862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1019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1019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20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90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692013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306511" y="509183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1020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2306511" y="5842268"/>
            <a:ext cx="54195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Para Aeronáuticos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7" name="Picture 2" descr="C:\Users\beto\AppData\Local\Microsoft\Windows\Temporary Internet Files\Content.IE5\URD4VAIQ\MP90040550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591" y="4910710"/>
            <a:ext cx="1835313" cy="131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23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399360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1021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72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340005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1022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27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77290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1023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44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528567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1024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64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762418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1025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19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0188258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1026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77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765962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1027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57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541867"/>
              </p:ext>
            </p:extLst>
          </p:nvPr>
        </p:nvGraphicFramePr>
        <p:xfrm>
          <a:off x="762000" y="2305050"/>
          <a:ext cx="7620002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733"/>
                <a:gridCol w="418577"/>
                <a:gridCol w="481998"/>
                <a:gridCol w="443945"/>
                <a:gridCol w="3209089"/>
                <a:gridCol w="409064"/>
                <a:gridCol w="418577"/>
                <a:gridCol w="418577"/>
                <a:gridCol w="523221"/>
                <a:gridCol w="523221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2103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3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1028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9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3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52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908962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1029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1029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26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07758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1030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55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864356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1031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51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610116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2206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1032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65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421648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3307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1033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97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118652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1034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41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187412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1035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07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920567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1036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24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202862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1037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79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253422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1038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71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120634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1039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3307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1039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18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20005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3201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1040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42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496751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9203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3204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1041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23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568264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9104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1042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46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218626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1043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73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122403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3104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1044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47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652969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3106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M4,1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09:30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1045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24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536448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14:30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15:20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2103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1046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15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712662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1047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7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3237480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43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234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3304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48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1048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04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908381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1049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125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1049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65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471816" y="2463868"/>
            <a:ext cx="6944512" cy="21602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010206"/>
              </p:ext>
            </p:extLst>
          </p:nvPr>
        </p:nvGraphicFramePr>
        <p:xfrm>
          <a:off x="736600" y="2305050"/>
          <a:ext cx="7670798" cy="2249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100"/>
                <a:gridCol w="418234"/>
                <a:gridCol w="481603"/>
                <a:gridCol w="443582"/>
                <a:gridCol w="3206464"/>
                <a:gridCol w="408729"/>
                <a:gridCol w="446750"/>
                <a:gridCol w="446750"/>
                <a:gridCol w="522793"/>
                <a:gridCol w="52279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Paquete #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1050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 smtClean="0">
                          <a:effectLst/>
                        </a:rPr>
                        <a:t> 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Fol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Gpo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Op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Clase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Hora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Días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Salón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COMPETENCIA COMUNICATIVA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22:00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39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APLICACION DE LAS TECNOLOGIAS DE INFORMACION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N1,1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ALGEBRA PARA INGENIERIA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N3,1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MATEMATICAS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N2,1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18:40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42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FISICA I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N4,1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19:30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3306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607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46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QUIMICA GENERAL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N5,1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20:20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21:10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135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3306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916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TUTORIAS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V6,1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16:10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17:00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5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TUTO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>
                          <a:effectLst/>
                        </a:rPr>
                        <a:t>Días:  1. Lunes  2. Martes  3. Miércoles  4. Jueves  5. Viernes  6. Sábado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FISICA I  y  </a:t>
                      </a:r>
                      <a:r>
                        <a:rPr lang="es-MX" sz="1100" u="none" strike="noStrike" dirty="0" err="1" smtClean="0">
                          <a:effectLst/>
                        </a:rPr>
                        <a:t>Lab</a:t>
                      </a:r>
                      <a:r>
                        <a:rPr lang="es-MX" sz="1100" u="none" strike="noStrike" dirty="0" smtClean="0">
                          <a:effectLst/>
                        </a:rPr>
                        <a:t>. de QUIMICA GENERAL se Reflejaran Automáticamente en el Horario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2 Rectángulo"/>
          <p:cNvSpPr/>
          <p:nvPr/>
        </p:nvSpPr>
        <p:spPr>
          <a:xfrm>
            <a:off x="0" y="507893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476" b="90476" l="48432" r="100000">
                        <a14:foregroundMark x1="52125" y1="68333" x2="52125" y2="68333"/>
                        <a14:foregroundMark x1="63902" y1="64881" x2="63902" y2="64881"/>
                        <a14:foregroundMark x1="89477" y1="65714" x2="89477" y2="6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073" b="9429"/>
          <a:stretch/>
        </p:blipFill>
        <p:spPr bwMode="auto">
          <a:xfrm>
            <a:off x="1547664" y="1251447"/>
            <a:ext cx="1054813" cy="4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3w\images\Escudos FIME\FIM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8785" l="0" r="47196">
                        <a14:backgroundMark x1="1672" y1="7262" x2="7666" y2="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9088" b="11980"/>
          <a:stretch/>
        </p:blipFill>
        <p:spPr bwMode="auto">
          <a:xfrm>
            <a:off x="179512" y="104134"/>
            <a:ext cx="1243292" cy="156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843808" y="5334208"/>
            <a:ext cx="410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 1050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Picture 5" descr="C:\Users\beto\AppData\Local\Microsoft\Windows\Temporary Internet Files\Content.IE5\UZ5M3E3M\MC900442122[1]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3" y="5373216"/>
            <a:ext cx="890338" cy="8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558" y="6150045"/>
            <a:ext cx="126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latin typeface="Cooper Black" pitchFamily="18" charset="0"/>
              </a:rPr>
              <a:t>Inicio</a:t>
            </a:r>
            <a:endParaRPr lang="es-MX" sz="2000" dirty="0">
              <a:latin typeface="Cooper Black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43912" y="174229"/>
            <a:ext cx="39032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Paquetes para</a:t>
            </a:r>
          </a:p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Primer Ingreso</a:t>
            </a:r>
            <a:r>
              <a:rPr lang="es-E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6" descr="C:\Users\beto\AppData\Local\Microsoft\Windows\Temporary Internet Files\Content.IE5\LNDVIGQ2\MC900442144[1]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70098"/>
            <a:ext cx="823902" cy="8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39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Personalizado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6516</Words>
  <Application>Microsoft Office PowerPoint</Application>
  <PresentationFormat>On-screen Show (4:3)</PresentationFormat>
  <Paragraphs>4008</Paragraphs>
  <Slides>51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Tema de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beto</dc:creator>
  <cp:lastModifiedBy>LOLITROLU</cp:lastModifiedBy>
  <cp:revision>32</cp:revision>
  <dcterms:created xsi:type="dcterms:W3CDTF">2012-07-20T20:22:14Z</dcterms:created>
  <dcterms:modified xsi:type="dcterms:W3CDTF">2012-07-27T12:38:08Z</dcterms:modified>
</cp:coreProperties>
</file>